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BECA9-268F-BE58-60C2-8BED22C0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그림 1" descr="네온, 스크린샷, 밤, 네온 간판이(가) 표시된 사진&#10;&#10;자동 생성된 설명">
            <a:extLst>
              <a:ext uri="{FF2B5EF4-FFF2-40B4-BE49-F238E27FC236}">
                <a16:creationId xmlns:a16="http://schemas.microsoft.com/office/drawing/2014/main" id="{91C162AC-4AA2-6594-AFEB-E00AB1D7D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5677010"/>
            <a:ext cx="8610600" cy="1152525"/>
          </a:xfrm>
          <a:prstGeom prst="rect">
            <a:avLst/>
          </a:prstGeom>
        </p:spPr>
      </p:pic>
      <p:pic>
        <p:nvPicPr>
          <p:cNvPr id="3" name="그림 2" descr="폰트, 텍스트, 블랙, 그래픽이(가) 표시된 사진&#10;&#10;자동 생성된 설명">
            <a:extLst>
              <a:ext uri="{FF2B5EF4-FFF2-40B4-BE49-F238E27FC236}">
                <a16:creationId xmlns:a16="http://schemas.microsoft.com/office/drawing/2014/main" id="{80439033-9CB1-F9FB-7315-82CDFB47F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6219935"/>
            <a:ext cx="3581400" cy="609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6E2B34-7483-F6A0-9ED4-253163804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65"/>
            <a:ext cx="3524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6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C483-8662-9ED7-4A30-DB83B577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3D5CF4-0EDF-A4C8-8D94-F8340953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네온, 스크린샷, 밤, 네온 간판이(가) 표시된 사진&#10;&#10;자동 생성된 설명">
            <a:extLst>
              <a:ext uri="{FF2B5EF4-FFF2-40B4-BE49-F238E27FC236}">
                <a16:creationId xmlns:a16="http://schemas.microsoft.com/office/drawing/2014/main" id="{D393A139-9B2C-E891-EBFF-25379817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5677010"/>
            <a:ext cx="8610600" cy="1152525"/>
          </a:xfrm>
          <a:prstGeom prst="rect">
            <a:avLst/>
          </a:prstGeom>
        </p:spPr>
      </p:pic>
      <p:pic>
        <p:nvPicPr>
          <p:cNvPr id="3" name="그림 2" descr="폰트, 텍스트, 블랙, 그래픽이(가) 표시된 사진&#10;&#10;자동 생성된 설명">
            <a:extLst>
              <a:ext uri="{FF2B5EF4-FFF2-40B4-BE49-F238E27FC236}">
                <a16:creationId xmlns:a16="http://schemas.microsoft.com/office/drawing/2014/main" id="{A3DE3D85-8FDC-2376-2397-A174EA37D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6219935"/>
            <a:ext cx="3581400" cy="609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52AF62-B3A4-940D-CF57-9476C304D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65"/>
            <a:ext cx="3524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4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0084F-8D0C-D524-CCF3-245699F1E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D10625-514E-B40A-EDB3-2DA4DEE3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네온, 스크린샷, 밤, 네온 간판이(가) 표시된 사진&#10;&#10;자동 생성된 설명">
            <a:extLst>
              <a:ext uri="{FF2B5EF4-FFF2-40B4-BE49-F238E27FC236}">
                <a16:creationId xmlns:a16="http://schemas.microsoft.com/office/drawing/2014/main" id="{E25BF70D-1484-4E51-2209-D86B90AF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5677010"/>
            <a:ext cx="8610600" cy="1152525"/>
          </a:xfrm>
          <a:prstGeom prst="rect">
            <a:avLst/>
          </a:prstGeom>
        </p:spPr>
      </p:pic>
      <p:pic>
        <p:nvPicPr>
          <p:cNvPr id="11" name="그림 10" descr="폰트, 텍스트, 블랙, 그래픽이(가) 표시된 사진&#10;&#10;자동 생성된 설명">
            <a:extLst>
              <a:ext uri="{FF2B5EF4-FFF2-40B4-BE49-F238E27FC236}">
                <a16:creationId xmlns:a16="http://schemas.microsoft.com/office/drawing/2014/main" id="{846210D6-66FF-8E50-C219-E82917D5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6219935"/>
            <a:ext cx="3581400" cy="609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5244A-6868-7C8E-E49F-3CA8187C3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65"/>
            <a:ext cx="3524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F067-16BF-36ED-DE1B-81FE9E887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0975F5-8CF2-981A-0139-4E4C02C0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4A6A-3F1C-6A90-DA84-49B67261B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8165DBC-1C6B-96EC-6719-DAAE92E7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25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10230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887</cp:revision>
  <dcterms:created xsi:type="dcterms:W3CDTF">2024-10-29T05:59:45Z</dcterms:created>
  <dcterms:modified xsi:type="dcterms:W3CDTF">2024-12-12T08:12:50Z</dcterms:modified>
</cp:coreProperties>
</file>